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 function returns the summed value of an expression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52850" y="3269727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sum(</a:t>
            </a:r>
            <a:r>
              <a:rPr lang="en-US" dirty="0" err="1">
                <a:latin typeface="+mj-lt"/>
              </a:rPr>
              <a:t>aggregate_expression</a:t>
            </a:r>
            <a:r>
              <a:rPr lang="en-US" dirty="0">
                <a:latin typeface="+mj-lt"/>
              </a:rPr>
              <a:t>)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Sum function returns the summed value of an expression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840892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smtClean="0">
                <a:latin typeface="+mj-lt"/>
              </a:rPr>
              <a:t>sum(Profit) </a:t>
            </a:r>
            <a:r>
              <a:rPr lang="en-US" dirty="0">
                <a:latin typeface="+mj-lt"/>
              </a:rPr>
              <a:t>AS "Total </a:t>
            </a:r>
            <a:r>
              <a:rPr lang="en-US" dirty="0" smtClean="0">
                <a:latin typeface="+mj-lt"/>
              </a:rPr>
              <a:t>Profit"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smtClean="0">
                <a:latin typeface="+mj-lt"/>
              </a:rPr>
              <a:t>sales;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sum(quantity) </a:t>
            </a:r>
            <a:r>
              <a:rPr lang="en-US" dirty="0">
                <a:latin typeface="+mj-lt"/>
              </a:rPr>
              <a:t>AS </a:t>
            </a:r>
            <a:r>
              <a:rPr lang="en-US" dirty="0" smtClean="0">
                <a:latin typeface="+mj-lt"/>
              </a:rPr>
              <a:t>“Total Quantity"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>
                <a:latin typeface="+mj-lt"/>
              </a:rPr>
              <a:t>orders </a:t>
            </a:r>
            <a:r>
              <a:rPr lang="en-US" dirty="0" smtClean="0">
                <a:latin typeface="+mj-lt"/>
              </a:rPr>
              <a:t>where </a:t>
            </a:r>
            <a:r>
              <a:rPr lang="en-US" dirty="0" err="1" smtClean="0">
                <a:latin typeface="+mj-lt"/>
              </a:rPr>
              <a:t>product_id</a:t>
            </a:r>
            <a:r>
              <a:rPr lang="en-US" dirty="0" smtClean="0">
                <a:latin typeface="+mj-lt"/>
              </a:rPr>
              <a:t> = ‘FUR-TA-10000577’;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4062</TotalTime>
  <Words>62</Words>
  <Application>Microsoft Office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SUM</vt:lpstr>
      <vt:lpstr>SUM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88</cp:revision>
  <dcterms:created xsi:type="dcterms:W3CDTF">2018-09-26T08:50:40Z</dcterms:created>
  <dcterms:modified xsi:type="dcterms:W3CDTF">2018-12-21T09:46:38Z</dcterms:modified>
</cp:coreProperties>
</file>